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F138-89CB-4155-9198-4DD99E019EE0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5778-07CB-4C4E-B49B-B62C6AB61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01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F138-89CB-4155-9198-4DD99E019EE0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5778-07CB-4C4E-B49B-B62C6AB61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991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F138-89CB-4155-9198-4DD99E019EE0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5778-07CB-4C4E-B49B-B62C6AB61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884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F138-89CB-4155-9198-4DD99E019EE0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5778-07CB-4C4E-B49B-B62C6AB61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228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F138-89CB-4155-9198-4DD99E019EE0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5778-07CB-4C4E-B49B-B62C6AB61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570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F138-89CB-4155-9198-4DD99E019EE0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5778-07CB-4C4E-B49B-B62C6AB61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943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F138-89CB-4155-9198-4DD99E019EE0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5778-07CB-4C4E-B49B-B62C6AB61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15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F138-89CB-4155-9198-4DD99E019EE0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5778-07CB-4C4E-B49B-B62C6AB61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42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F138-89CB-4155-9198-4DD99E019EE0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5778-07CB-4C4E-B49B-B62C6AB61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03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F138-89CB-4155-9198-4DD99E019EE0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5778-07CB-4C4E-B49B-B62C6AB61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518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F138-89CB-4155-9198-4DD99E019EE0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5778-07CB-4C4E-B49B-B62C6AB61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759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2F138-89CB-4155-9198-4DD99E019EE0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F5778-07CB-4C4E-B49B-B62C6AB61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05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Challenge 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216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Students will be given an opportunity to challenge their placement at the end of the summer or early school year if desired.</a:t>
            </a:r>
          </a:p>
          <a:p>
            <a:r>
              <a:rPr lang="en-US" dirty="0" smtClean="0"/>
              <a:t>Advancement will be based on the results of two exams.</a:t>
            </a:r>
          </a:p>
          <a:p>
            <a:r>
              <a:rPr lang="en-US" dirty="0" smtClean="0"/>
              <a:t>Students will be tested on material covered by the previous accelerated course.</a:t>
            </a:r>
          </a:p>
          <a:p>
            <a:r>
              <a:rPr lang="en-US" dirty="0" smtClean="0"/>
              <a:t>List of standards covered by each course will be provided.</a:t>
            </a:r>
          </a:p>
          <a:p>
            <a:r>
              <a:rPr lang="en-US" dirty="0" smtClean="0"/>
              <a:t>Our goal is to place all students in the best environment for their particular skills and needs. We want all students to succeed.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2752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9101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Students need to demonstrate proficiency on standards from the course they are trying to challenge.  Please see the scope and sequence documents to learn which standards are expected.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306871"/>
            <a:ext cx="10515600" cy="2870092"/>
          </a:xfrm>
        </p:spPr>
        <p:txBody>
          <a:bodyPr/>
          <a:lstStyle/>
          <a:p>
            <a:r>
              <a:rPr lang="en-US" dirty="0" smtClean="0"/>
              <a:t>For example, if a student wishes to challenge their placement in CC7, they are trying to gain placement in CC 7B/8, they would need to demonstrate proficiency in the </a:t>
            </a:r>
            <a:r>
              <a:rPr lang="en-US" smtClean="0"/>
              <a:t>6/7A standards.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423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152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Challenge Process</vt:lpstr>
      <vt:lpstr>Challenge Process</vt:lpstr>
      <vt:lpstr>Students need to demonstrate proficiency on standards from the course they are trying to challenge.  Please see the scope and sequence documents to learn which standards are expected.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 Process</dc:title>
  <dc:creator>Karlene Steelman</dc:creator>
  <cp:lastModifiedBy>Karlene Steelman</cp:lastModifiedBy>
  <cp:revision>2</cp:revision>
  <dcterms:created xsi:type="dcterms:W3CDTF">2015-03-03T18:07:08Z</dcterms:created>
  <dcterms:modified xsi:type="dcterms:W3CDTF">2015-03-03T18:21:40Z</dcterms:modified>
</cp:coreProperties>
</file>